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32404050" cy="25203150"/>
  <p:notesSz cx="6858000" cy="9144000"/>
  <p:defaultTextStyle>
    <a:defPPr>
      <a:defRPr lang="fa-IR"/>
    </a:defPPr>
    <a:lvl1pPr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644650" indent="-1187450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290888" indent="-2376488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937125" indent="-3565525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6583363" indent="-4754563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68" autoAdjust="0"/>
    <p:restoredTop sz="94660" autoAdjust="0"/>
  </p:normalViewPr>
  <p:slideViewPr>
    <p:cSldViewPr>
      <p:cViewPr>
        <p:scale>
          <a:sx n="25" d="100"/>
          <a:sy n="25" d="100"/>
        </p:scale>
        <p:origin x="1086" y="18"/>
      </p:cViewPr>
      <p:guideLst>
        <p:guide orient="horz" pos="793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7829314"/>
            <a:ext cx="27543443" cy="54023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14281785"/>
            <a:ext cx="22682835" cy="6440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FE1EE-8570-40E5-86E5-35AF0ECB87FB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93DBE-0097-4B62-87D7-227386D6B28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163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7EFF9-C703-45DF-8325-E163FF8C35BE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F72B5-7481-4DD2-8325-61C1580D7A7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431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254782" y="3710465"/>
            <a:ext cx="25833229" cy="79028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3847" y="3710465"/>
            <a:ext cx="76970870" cy="790282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10AB-C31A-4675-8017-C38AA8A01990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26862-E381-4DA6-84D6-C7D48FA5ECD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514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69867-40E1-42DA-9DA4-86CC55863B30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B5C9-AEC3-4976-BFC3-5F2951F54A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233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16195359"/>
            <a:ext cx="27543443" cy="5005626"/>
          </a:xfrm>
        </p:spPr>
        <p:txBody>
          <a:bodyPr anchor="t"/>
          <a:lstStyle>
            <a:lvl1pPr algn="r">
              <a:defRPr sz="144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0682172"/>
            <a:ext cx="27543443" cy="5513187"/>
          </a:xfrm>
        </p:spPr>
        <p:txBody>
          <a:bodyPr anchor="b"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36F4E-7DA1-4672-BCA3-F57768C74C7B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3845-7C5C-4601-A4F9-3D7F94EDDD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284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3846" y="21609369"/>
            <a:ext cx="51402048" cy="61129307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85960" y="21609369"/>
            <a:ext cx="51402051" cy="61129307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2F906-D98B-41E4-96B1-D73C4C4D8E0F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AFEA2-DEBD-4E14-A6F1-453E4C3F0BB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779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1009295"/>
            <a:ext cx="29163645" cy="42005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5641540"/>
            <a:ext cx="14317416" cy="2351125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7992666"/>
            <a:ext cx="14317416" cy="14520983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5641540"/>
            <a:ext cx="14323040" cy="2351125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7992666"/>
            <a:ext cx="14323040" cy="14520983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BC6FC-C118-48B7-9BA0-653107E70CE0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0F2A2-492F-4233-9DD5-F85A31E8A17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22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49CB2-D6E5-483D-ABBC-35E38ABA4170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22EB1-C12F-46D3-8B7F-BB83F79A9AC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470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EF98-43A4-4795-9A84-40DBC8E55D6B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8A0C6-527C-452A-8EBC-D2AFC2B8ACE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344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4" y="1003459"/>
            <a:ext cx="10660709" cy="4270534"/>
          </a:xfrm>
        </p:spPr>
        <p:txBody>
          <a:bodyPr anchor="b"/>
          <a:lstStyle>
            <a:lvl1pPr algn="r"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1003461"/>
            <a:ext cx="18114764" cy="21510190"/>
          </a:xfrm>
        </p:spPr>
        <p:txBody>
          <a:bodyPr/>
          <a:lstStyle>
            <a:lvl1pPr>
              <a:defRPr sz="11500"/>
            </a:lvl1pPr>
            <a:lvl2pPr>
              <a:defRPr sz="10100"/>
            </a:lvl2pPr>
            <a:lvl3pPr>
              <a:defRPr sz="86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4" y="5273994"/>
            <a:ext cx="10660709" cy="17239657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1AF89-6A74-4BE2-B39D-190BD8A19050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C52A0-D6E7-4C79-BEC2-3C1B66E7D41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895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17642205"/>
            <a:ext cx="19442430" cy="2082762"/>
          </a:xfrm>
        </p:spPr>
        <p:txBody>
          <a:bodyPr anchor="b"/>
          <a:lstStyle>
            <a:lvl1pPr algn="r"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2251948"/>
            <a:ext cx="19442430" cy="15121890"/>
          </a:xfrm>
        </p:spPr>
        <p:txBody>
          <a:bodyPr rtlCol="1">
            <a:normAutofit/>
          </a:bodyPr>
          <a:lstStyle>
            <a:lvl1pPr marL="0" indent="0">
              <a:buNone/>
              <a:defRPr sz="11500"/>
            </a:lvl1pPr>
            <a:lvl2pPr marL="1645920" indent="0">
              <a:buNone/>
              <a:defRPr sz="10100"/>
            </a:lvl2pPr>
            <a:lvl3pPr marL="3291840" indent="0">
              <a:buNone/>
              <a:defRPr sz="860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19724967"/>
            <a:ext cx="19442430" cy="2957868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0351C-1BDA-4C6B-9A73-625148E981B8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3D7DA-87A3-4DB3-AF90-F1C82C67767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559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20838" y="1009650"/>
            <a:ext cx="29162375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20838" y="5880100"/>
            <a:ext cx="29162375" cy="166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23538" y="23360063"/>
            <a:ext cx="7559675" cy="1341437"/>
          </a:xfrm>
          <a:prstGeom prst="rect">
            <a:avLst/>
          </a:prstGeom>
        </p:spPr>
        <p:txBody>
          <a:bodyPr vert="horz" lIns="329184" tIns="164592" rIns="329184" bIns="164592" rtlCol="1" anchor="ctr"/>
          <a:lstStyle>
            <a:lvl1pPr algn="r" defTabSz="3291840" rtl="1" eaLnBrk="1" fontAlgn="auto" hangingPunct="1"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A28360-7B95-41EE-B0C0-85E0FD070C52}" type="datetimeFigureOut">
              <a:rPr lang="fa-IR"/>
              <a:pPr>
                <a:defRPr/>
              </a:pPr>
              <a:t>13/04/1441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225" y="23360063"/>
            <a:ext cx="10261600" cy="1341437"/>
          </a:xfrm>
          <a:prstGeom prst="rect">
            <a:avLst/>
          </a:prstGeom>
        </p:spPr>
        <p:txBody>
          <a:bodyPr vert="horz" lIns="329184" tIns="164592" rIns="329184" bIns="164592" rtlCol="1" anchor="ctr"/>
          <a:lstStyle>
            <a:lvl1pPr algn="ctr" defTabSz="3291840" rtl="1" eaLnBrk="1" fontAlgn="auto" hangingPunct="1"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0838" y="23360063"/>
            <a:ext cx="7559675" cy="1341437"/>
          </a:xfrm>
          <a:prstGeom prst="rect">
            <a:avLst/>
          </a:prstGeom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l" rtl="1" eaLnBrk="1" hangingPunct="1">
              <a:defRPr sz="4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2A320D-2625-4068-9657-6C7B89990A7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90888" rtl="1" eaLnBrk="0" fontAlgn="base" hangingPunct="0">
        <a:spcBef>
          <a:spcPct val="0"/>
        </a:spcBef>
        <a:spcAft>
          <a:spcPct val="0"/>
        </a:spcAft>
        <a:defRPr sz="1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290888" rtl="1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defTabSz="3290888" rtl="1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defTabSz="3290888" rtl="1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defTabSz="3290888" rtl="1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defTabSz="3290888" rtl="1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defTabSz="3290888" rtl="1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defTabSz="3290888" rtl="1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defTabSz="3290888" rtl="1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1233488" indent="-1233488" algn="r" defTabSz="32908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673350" indent="-1028700" algn="r" defTabSz="32908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325" algn="r" defTabSz="32908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5759450" indent="-822325" algn="r" defTabSz="32908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688" indent="-822325" algn="r" defTabSz="32908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r" defTabSz="3291840" rtl="1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r" defTabSz="3291840" rtl="1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" y="0"/>
            <a:ext cx="32404048" cy="25203150"/>
          </a:xfrm>
          <a:prstGeom prst="rect">
            <a:avLst/>
          </a:prstGeom>
        </p:spPr>
      </p:pic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480175" y="1944688"/>
            <a:ext cx="18362613" cy="2717800"/>
          </a:xfrm>
        </p:spPr>
        <p:txBody>
          <a:bodyPr/>
          <a:lstStyle/>
          <a:p>
            <a:r>
              <a:rPr lang="fa-IR" altLang="en-US" sz="4400" smtClean="0">
                <a:solidFill>
                  <a:srgbClr val="FF0000"/>
                </a:solidFill>
                <a:cs typeface="B Titr" panose="00000700000000000000" pitchFamily="2" charset="-78"/>
              </a:rPr>
              <a:t>عنوان مقاله</a:t>
            </a:r>
            <a:r>
              <a:rPr lang="fa-IR" altLang="en-US" sz="4400" smtClean="0">
                <a:cs typeface="B Titr" panose="00000700000000000000" pitchFamily="2" charset="-78"/>
              </a:rPr>
              <a:t/>
            </a:r>
            <a:br>
              <a:rPr lang="fa-IR" altLang="en-US" sz="4400" smtClean="0">
                <a:cs typeface="B Titr" panose="00000700000000000000" pitchFamily="2" charset="-78"/>
              </a:rPr>
            </a:br>
            <a:r>
              <a:rPr lang="fa-IR" altLang="en-US" sz="4000" smtClean="0">
                <a:cs typeface="B Titr" panose="00000700000000000000" pitchFamily="2" charset="-78"/>
              </a:rPr>
              <a:t>نویسندگان</a:t>
            </a:r>
            <a:endParaRPr lang="en-US" altLang="en-US" sz="4000" smtClean="0">
              <a:cs typeface="B Titr" panose="00000700000000000000" pitchFamily="2" charset="-78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4410988" y="6121400"/>
            <a:ext cx="6480175" cy="7808913"/>
          </a:xfrm>
        </p:spPr>
        <p:txBody>
          <a:bodyPr/>
          <a:lstStyle/>
          <a:p>
            <a:pPr algn="just"/>
            <a:r>
              <a:rPr lang="fa-IR" altLang="en-US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فونت بی میترا 32</a:t>
            </a:r>
          </a:p>
          <a:p>
            <a:pPr algn="just"/>
            <a:r>
              <a:rPr lang="fa-IR" altLang="en-US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مطالب باید خلاصه پیوسته ای از مقاله بوده و در غیاب نویسنده، گویای موضوع باشد.</a:t>
            </a:r>
          </a:p>
          <a:p>
            <a:pPr algn="just"/>
            <a:r>
              <a:rPr lang="fa-IR" altLang="en-US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فایل نهایی پوستر را به تلگرام دبیرخانه همایش ارسال کنید</a:t>
            </a:r>
          </a:p>
          <a:p>
            <a:pPr algn="just"/>
            <a:r>
              <a:rPr lang="fa-IR" altLang="en-US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اندازه فایل پوستر تغیر نکند.</a:t>
            </a:r>
          </a:p>
          <a:p>
            <a:pPr algn="just"/>
            <a:r>
              <a:rPr lang="fa-IR" altLang="en-US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نیازی به چاپ پوستر نیست. قرار است پوسترها روی صفحه نمایش ارایه شوند.</a:t>
            </a:r>
          </a:p>
          <a:p>
            <a:pPr algn="just"/>
            <a:r>
              <a:rPr lang="fa-IR" altLang="en-US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فاصله بین خطوط به اندازه کافی باشد تا از روی هم قرار گرفتن آنها جلوگیری شود.</a:t>
            </a:r>
          </a:p>
          <a:p>
            <a:pPr algn="just"/>
            <a:endParaRPr lang="en-US" altLang="en-US" sz="3200" dirty="0" smtClean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16633825" y="5981700"/>
            <a:ext cx="66246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1"/>
            <a:r>
              <a:rPr lang="fa-IR" altLang="en-US" sz="3200" dirty="0">
                <a:cs typeface="B Mitra" panose="00000400000000000000" pitchFamily="2" charset="-78"/>
              </a:rPr>
              <a:t>فونت بی </a:t>
            </a:r>
            <a:r>
              <a:rPr lang="fa-IR" altLang="en-US" sz="3200" dirty="0" smtClean="0">
                <a:cs typeface="B Mitra" panose="00000400000000000000" pitchFamily="2" charset="-78"/>
              </a:rPr>
              <a:t>میترا32</a:t>
            </a:r>
            <a:r>
              <a:rPr lang="en-US" altLang="en-US" sz="3200" dirty="0" smtClean="0">
                <a:cs typeface="B Mitra" panose="00000400000000000000" pitchFamily="2" charset="-78"/>
              </a:rPr>
              <a:t>  </a:t>
            </a:r>
            <a:endParaRPr lang="en-US" altLang="en-US" sz="3200" dirty="0">
              <a:cs typeface="B Mitra" panose="00000400000000000000" pitchFamily="2" charset="-78"/>
            </a:endParaRPr>
          </a:p>
        </p:txBody>
      </p:sp>
      <p:sp>
        <p:nvSpPr>
          <p:cNvPr id="2053" name="TextBox 8"/>
          <p:cNvSpPr txBox="1">
            <a:spLocks noChangeArrowheads="1"/>
          </p:cNvSpPr>
          <p:nvPr/>
        </p:nvSpPr>
        <p:spPr bwMode="auto">
          <a:xfrm>
            <a:off x="8856663" y="6008688"/>
            <a:ext cx="6624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1"/>
            <a:r>
              <a:rPr lang="fa-IR" altLang="en-US" sz="3200">
                <a:cs typeface="B Mitra" panose="00000400000000000000" pitchFamily="2" charset="-78"/>
              </a:rPr>
              <a:t>فونت بی میترا32</a:t>
            </a:r>
            <a:endParaRPr lang="en-US" altLang="en-US" sz="3200">
              <a:cs typeface="B Mitra" panose="00000400000000000000" pitchFamily="2" charset="-78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831850" y="5827713"/>
            <a:ext cx="66246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1"/>
            <a:r>
              <a:rPr lang="fa-IR" altLang="en-US" sz="3200">
                <a:cs typeface="B Mitra" panose="00000400000000000000" pitchFamily="2" charset="-78"/>
              </a:rPr>
              <a:t>فونت بی میترا32</a:t>
            </a:r>
            <a:endParaRPr lang="en-US" altLang="en-US" sz="3200">
              <a:cs typeface="B Mitra" panose="00000400000000000000" pitchFamily="2" charset="-78"/>
            </a:endParaRPr>
          </a:p>
        </p:txBody>
      </p:sp>
      <p:pic>
        <p:nvPicPr>
          <p:cNvPr id="205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5" t="2505" r="10870" b="4974"/>
          <a:stretch>
            <a:fillRect/>
          </a:stretch>
        </p:blipFill>
        <p:spPr bwMode="auto">
          <a:xfrm>
            <a:off x="992188" y="936625"/>
            <a:ext cx="32226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128533" y="1050925"/>
            <a:ext cx="17065896" cy="10080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800" dirty="0">
                <a:cs typeface="B Titr" panose="00000700000000000000" pitchFamily="2" charset="-78"/>
              </a:rPr>
              <a:t>دومين همايش ملي راهبردهاي مديريت منابع آب و چالش هاي زيست محيطي</a:t>
            </a:r>
            <a:endParaRPr lang="en-US" sz="4800" dirty="0">
              <a:cs typeface="B Titr" panose="00000700000000000000" pitchFamily="2" charset="-78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4339027" y="15841935"/>
            <a:ext cx="66246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1"/>
            <a:r>
              <a:rPr lang="fa-IR" altLang="en-US" sz="3200" dirty="0">
                <a:cs typeface="B Mitra" panose="00000400000000000000" pitchFamily="2" charset="-78"/>
              </a:rPr>
              <a:t>فونت بی </a:t>
            </a:r>
            <a:r>
              <a:rPr lang="fa-IR" altLang="en-US" sz="3200" dirty="0" smtClean="0">
                <a:cs typeface="B Mitra" panose="00000400000000000000" pitchFamily="2" charset="-78"/>
              </a:rPr>
              <a:t>میترا32</a:t>
            </a:r>
            <a:r>
              <a:rPr lang="en-US" altLang="en-US" sz="3200" dirty="0" smtClean="0">
                <a:cs typeface="B Mitra" panose="00000400000000000000" pitchFamily="2" charset="-78"/>
              </a:rPr>
              <a:t>  </a:t>
            </a:r>
            <a:endParaRPr lang="en-US" altLang="en-US" sz="3200" dirty="0">
              <a:cs typeface="B Mitra" panose="00000400000000000000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95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Mitra</vt:lpstr>
      <vt:lpstr>B Titr</vt:lpstr>
      <vt:lpstr>Calibri</vt:lpstr>
      <vt:lpstr>Times New Roman</vt:lpstr>
      <vt:lpstr>Office Theme</vt:lpstr>
      <vt:lpstr>عنوان مقاله نویسندگان</vt:lpstr>
    </vt:vector>
  </TitlesOfParts>
  <Company>گروه مهندسی آب دانشگاه علوم کشاورزی و منابع طبیعی ساری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دومين همايش ملي راهبردهاي مديريت منابع آب و چالش هاي زيست محيطي</dc:title>
  <dc:subject>دومين همايش ملي راهبردهاي مديريت منابع آب و چالش هاي زيست محيطي</dc:subject>
  <dc:creator>Acer;دبیر همایش، دکتر نوروز</dc:creator>
  <cp:keywords>دومين همايش ملي راهبردهاي مديريت منابع آب و چالش هاي زيست محيطي</cp:keywords>
  <dc:description>دومين همايش ملي راهبردهاي مديريت منابع آب و چالش هاي زيست محيطي</dc:description>
  <cp:lastModifiedBy>RNV</cp:lastModifiedBy>
  <cp:revision>61</cp:revision>
  <dcterms:created xsi:type="dcterms:W3CDTF">2014-01-16T21:03:23Z</dcterms:created>
  <dcterms:modified xsi:type="dcterms:W3CDTF">2019-12-10T11:57:08Z</dcterms:modified>
  <cp:category>دومين همايش ملي راهبردهاي مديريت منابع آب و چالش هاي زيست محيطي</cp:category>
  <cp:contentStatus>دومين همايش ملي راهبردهاي مديريت منابع آب و چالش هاي زيست محيطي</cp:contentStatus>
</cp:coreProperties>
</file>