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996" r:id="rId1"/>
  </p:sldMasterIdLst>
  <p:notesMasterIdLst>
    <p:notesMasterId r:id="rId9"/>
  </p:notesMasterIdLst>
  <p:handoutMasterIdLst>
    <p:handoutMasterId r:id="rId10"/>
  </p:handoutMasterIdLst>
  <p:sldIdLst>
    <p:sldId id="286" r:id="rId2"/>
    <p:sldId id="256" r:id="rId3"/>
    <p:sldId id="260" r:id="rId4"/>
    <p:sldId id="261" r:id="rId5"/>
    <p:sldId id="262" r:id="rId6"/>
    <p:sldId id="287" r:id="rId7"/>
    <p:sldId id="272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osof" initials="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4434E1E-1E1B-4D44-9581-6150C3377355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8F4F22F-AB59-46CB-9CF8-3FB5CE470C8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5396400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D486878-B66B-4AEF-9DCF-8E878D0CDE80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AD9AD0A-38DF-4026-9ED8-1F03D37514AA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875556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9AD0A-38DF-4026-9ED8-1F03D37514AA}" type="slidenum">
              <a:rPr lang="fa-IR" smtClean="0"/>
              <a:pPr/>
              <a:t>3</a:t>
            </a:fld>
            <a:endParaRPr lang="fa-I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/>
              <a:t>بررسی روند تغییرات سطح آب زیرزمینی دشت قائمشهر</a:t>
            </a:r>
          </a:p>
        </p:txBody>
      </p:sp>
    </p:spTree>
    <p:extLst>
      <p:ext uri="{BB962C8B-B14F-4D97-AF65-F5344CB8AC3E}">
        <p14:creationId xmlns:p14="http://schemas.microsoft.com/office/powerpoint/2010/main" val="3182024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9AD0A-38DF-4026-9ED8-1F03D37514AA}" type="slidenum">
              <a:rPr lang="fa-IR" smtClean="0"/>
              <a:pPr/>
              <a:t>4</a:t>
            </a:fld>
            <a:endParaRPr lang="fa-I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/>
              <a:t>بررسی روند تغییرات سطح آب زیرزمینی دشت قائمشهر</a:t>
            </a:r>
          </a:p>
        </p:txBody>
      </p:sp>
    </p:spTree>
    <p:extLst>
      <p:ext uri="{BB962C8B-B14F-4D97-AF65-F5344CB8AC3E}">
        <p14:creationId xmlns:p14="http://schemas.microsoft.com/office/powerpoint/2010/main" val="4085671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9AD0A-38DF-4026-9ED8-1F03D37514AA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/>
              <a:t>بررسی روند تغییرات سطح آب زیرزمینی دشت قائمشهر</a:t>
            </a:r>
          </a:p>
        </p:txBody>
      </p:sp>
    </p:spTree>
    <p:extLst>
      <p:ext uri="{BB962C8B-B14F-4D97-AF65-F5344CB8AC3E}">
        <p14:creationId xmlns:p14="http://schemas.microsoft.com/office/powerpoint/2010/main" val="238027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9AD0A-38DF-4026-9ED8-1F03D37514AA}" type="slidenum">
              <a:rPr lang="fa-IR" smtClean="0"/>
              <a:pPr/>
              <a:t>6</a:t>
            </a:fld>
            <a:endParaRPr lang="fa-I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/>
              <a:t>بررسی روند تغییرات سطح آب زیرزمینی دشت قائمشهر</a:t>
            </a:r>
          </a:p>
        </p:txBody>
      </p:sp>
    </p:spTree>
    <p:extLst>
      <p:ext uri="{BB962C8B-B14F-4D97-AF65-F5344CB8AC3E}">
        <p14:creationId xmlns:p14="http://schemas.microsoft.com/office/powerpoint/2010/main" val="852590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9AD0A-38DF-4026-9ED8-1F03D37514AA}" type="slidenum">
              <a:rPr lang="fa-IR" smtClean="0"/>
              <a:pPr/>
              <a:t>7</a:t>
            </a:fld>
            <a:endParaRPr lang="fa-I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/>
              <a:t>بررسی روند تغییرات سطح آب زیرزمینی دشت قائمشهر</a:t>
            </a:r>
          </a:p>
        </p:txBody>
      </p:sp>
    </p:spTree>
    <p:extLst>
      <p:ext uri="{BB962C8B-B14F-4D97-AF65-F5344CB8AC3E}">
        <p14:creationId xmlns:p14="http://schemas.microsoft.com/office/powerpoint/2010/main" val="2553418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FF6600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blackWhite">
          <a:xfrm>
            <a:off x="20639" y="12701"/>
            <a:ext cx="8896351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371600" y="1511302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2  Titr" panose="00000700000000000000" pitchFamily="2" charset="-78"/>
              </a:defRPr>
            </a:lvl1pPr>
          </a:lstStyle>
          <a:p>
            <a:r>
              <a:rPr lang="fa-IR" dirty="0"/>
              <a:t>عنوان مقاله</a:t>
            </a:r>
            <a:endParaRPr lang="en-US" dirty="0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49402" y="4051302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2  Titr" panose="00000700000000000000" pitchFamily="2" charset="-78"/>
              </a:defRPr>
            </a:lvl1pPr>
          </a:lstStyle>
          <a:p>
            <a:r>
              <a:rPr lang="fa-IR" dirty="0"/>
              <a:t>ارائه دهنده</a:t>
            </a:r>
          </a:p>
          <a:p>
            <a:r>
              <a:rPr lang="fa-IR" dirty="0"/>
              <a:t>سمت سازمانی</a:t>
            </a:r>
            <a:endParaRPr lang="en-US" dirty="0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algn="ctr">
              <a:defRPr sz="1200">
                <a:cs typeface="0 Titr Bold" panose="00000700000000000000" pitchFamily="2" charset="-78"/>
              </a:defRPr>
            </a:lvl1pPr>
          </a:lstStyle>
          <a:p>
            <a:r>
              <a:rPr lang="fa-IR" dirty="0"/>
              <a:t>هشتم خردادماه 1399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a-IR" dirty="0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6" y="234952"/>
            <a:ext cx="3787775" cy="1778000"/>
            <a:chOff x="123" y="148"/>
            <a:chExt cx="2386" cy="1120"/>
          </a:xfrm>
        </p:grpSpPr>
        <p:sp>
          <p:nvSpPr>
            <p:cNvPr id="7373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373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7374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374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374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374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374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7" y="4368802"/>
            <a:ext cx="742951" cy="1058863"/>
            <a:chOff x="4986" y="2752"/>
            <a:chExt cx="468" cy="667"/>
          </a:xfrm>
        </p:grpSpPr>
        <p:sp>
          <p:nvSpPr>
            <p:cNvPr id="7374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374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374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7375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375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</p:grpSp>
      </p:grpSp>
      <p:sp>
        <p:nvSpPr>
          <p:cNvPr id="73756" name="Freeform 28"/>
          <p:cNvSpPr>
            <a:spLocks/>
          </p:cNvSpPr>
          <p:nvPr/>
        </p:nvSpPr>
        <p:spPr bwMode="auto">
          <a:xfrm>
            <a:off x="901700" y="5054602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sp>
        <p:nvSpPr>
          <p:cNvPr id="7375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a-IR"/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" y="0"/>
            <a:ext cx="9144000" cy="11247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CCAE1A-0249-49A0-87AD-9A8B84682750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49" y="152400"/>
            <a:ext cx="1924051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2" y="152400"/>
            <a:ext cx="5619751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65F0E8-3B2B-4ED7-B35C-AFD7ADB08FFF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2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2" y="1828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2" y="1828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2" y="3733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2" y="3733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24A474B-2ABF-4B87-92F8-5163955BAFE6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2" y="1828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2" y="3733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3ECFD56-7744-4FDE-9A8D-64BF480291F9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30A4D3-07B5-4C8D-A448-61687CCFD482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C9B782-8A71-4D35-A09E-31BF5E98098C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2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75C302-B8DC-4B78-89B1-0E75E7EAEA55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88EA2D-58D6-4EDF-A47D-55C5ACB56813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D2821E-CC90-429A-96FF-832EF6FED872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822834-9B0E-4BB2-848D-0CC1FC764A89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7A34F4-CAEB-4E49-82CA-14059EF0944E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2A0D2A-A69C-4285-9A88-1B94EB3F0776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a-IR"/>
              <a:t>بررسی روند تغییرات سطح آب زیرزمینی دشت قائمشهر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00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reeform 2"/>
          <p:cNvSpPr>
            <a:spLocks/>
          </p:cNvSpPr>
          <p:nvPr/>
        </p:nvSpPr>
        <p:spPr bwMode="auto">
          <a:xfrm rot="-3172564">
            <a:off x="7777958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2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fld id="{8604C96D-9F1F-47A7-BD86-2E3753A9B8B2}" type="datetime8">
              <a:rPr lang="fa-IR" smtClean="0"/>
              <a:pPr/>
              <a:t>10 ژانويه 21</a:t>
            </a:fld>
            <a:endParaRPr lang="fa-IR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F4F5BD83-0921-41D9-B279-217E7BCDFE0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2712" name="Freeform 8"/>
          <p:cNvSpPr>
            <a:spLocks/>
          </p:cNvSpPr>
          <p:nvPr/>
        </p:nvSpPr>
        <p:spPr bwMode="auto">
          <a:xfrm rot="-3172564">
            <a:off x="7865272" y="24609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72713" name="Freeform 9"/>
          <p:cNvSpPr>
            <a:spLocks/>
          </p:cNvSpPr>
          <p:nvPr/>
        </p:nvSpPr>
        <p:spPr bwMode="auto">
          <a:xfrm rot="-3172564">
            <a:off x="7831140" y="192090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9" y="5540375"/>
            <a:ext cx="1784351" cy="1246188"/>
            <a:chOff x="5" y="3490"/>
            <a:chExt cx="1124" cy="785"/>
          </a:xfrm>
        </p:grpSpPr>
        <p:sp>
          <p:nvSpPr>
            <p:cNvPr id="7271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2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2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2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2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272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2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2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sp>
            <p:nvSpPr>
              <p:cNvPr id="7272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273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7273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273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3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3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3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3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3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3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4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2" y="2116140"/>
            <a:ext cx="385763" cy="4308475"/>
            <a:chOff x="5468" y="1333"/>
            <a:chExt cx="243" cy="2714"/>
          </a:xfrm>
        </p:grpSpPr>
        <p:sp>
          <p:nvSpPr>
            <p:cNvPr id="7274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4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9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274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274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4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5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5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5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5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5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sp>
              <p:nvSpPr>
                <p:cNvPr id="7275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  <p:sp>
          <p:nvSpPr>
            <p:cNvPr id="7275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a-I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4009" r:id="rId13"/>
  </p:sldLayoutIdLst>
  <p:hf hdr="0" ftr="0" dt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64000">
              <a:srgbClr val="00B0F0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7744" y="1844824"/>
            <a:ext cx="489654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5878312"/>
            <a:ext cx="367240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>
                <a:cs typeface="B Titr" panose="00000700000000000000" pitchFamily="2" charset="-78"/>
              </a:rPr>
              <a:t>ارایه دهنده: </a:t>
            </a:r>
            <a:r>
              <a:rPr lang="fa-IR" sz="2800" dirty="0">
                <a:solidFill>
                  <a:srgbClr val="FF0000"/>
                </a:solidFill>
                <a:cs typeface="B Titr" panose="00000700000000000000" pitchFamily="2" charset="-78"/>
              </a:rPr>
              <a:t>.........</a:t>
            </a:r>
          </a:p>
          <a:p>
            <a:pPr algn="ctr"/>
            <a:r>
              <a:rPr lang="fa-IR" sz="2000" dirty="0">
                <a:solidFill>
                  <a:srgbClr val="FF0000"/>
                </a:solidFill>
                <a:cs typeface="B Titr" panose="00000700000000000000" pitchFamily="2" charset="-78"/>
              </a:rPr>
              <a:t>سمت سازمانی</a:t>
            </a:r>
          </a:p>
          <a:p>
            <a:endParaRPr lang="en-US" sz="2800" dirty="0">
              <a:cs typeface="B Titr" panose="000007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88105C-3B87-4518-8915-A67F0E78D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0568" y="-99392"/>
            <a:ext cx="9793088" cy="251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02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000">
              <a:srgbClr val="00B0F0"/>
            </a:gs>
            <a:gs pos="100000">
              <a:schemeClr val="bg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76056" y="976566"/>
            <a:ext cx="3960440" cy="131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800" dirty="0">
                <a:cs typeface="B Titr" panose="00000700000000000000" pitchFamily="2" charset="-78"/>
              </a:rPr>
              <a:t>عنوان:   </a:t>
            </a:r>
            <a:r>
              <a:rPr lang="fa-IR" sz="2800" dirty="0">
                <a:solidFill>
                  <a:srgbClr val="0070C0"/>
                </a:solidFill>
                <a:cs typeface="B Titr" panose="00000700000000000000" pitchFamily="2" charset="-78"/>
              </a:rPr>
              <a:t>.....</a:t>
            </a:r>
          </a:p>
          <a:p>
            <a:pPr>
              <a:lnSpc>
                <a:spcPct val="150000"/>
              </a:lnSpc>
            </a:pP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91980" y="2938683"/>
            <a:ext cx="46445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>
                <a:cs typeface="B Titr" panose="00000700000000000000" pitchFamily="2" charset="-78"/>
              </a:rPr>
              <a:t>نویسندگان:    </a:t>
            </a:r>
            <a:r>
              <a:rPr lang="fa-IR" sz="2800" dirty="0">
                <a:solidFill>
                  <a:srgbClr val="0070C0"/>
                </a:solidFill>
                <a:cs typeface="B Titr" panose="00000700000000000000" pitchFamily="2" charset="-78"/>
              </a:rPr>
              <a:t>.........</a:t>
            </a:r>
          </a:p>
          <a:p>
            <a:endParaRPr lang="en-US" sz="2800" dirty="0">
              <a:cs typeface="B Titr" panose="000007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794C90-5C5A-427A-944D-4D29F281AF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34" b="30773"/>
          <a:stretch/>
        </p:blipFill>
        <p:spPr>
          <a:xfrm>
            <a:off x="-108520" y="-32543"/>
            <a:ext cx="9361039" cy="16658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2D050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D83-0921-41D9-B279-217E7BCDFE0E}" type="slidenum">
              <a:rPr lang="fa-IR" smtClean="0"/>
              <a:pPr/>
              <a:t>3</a:t>
            </a:fld>
            <a:endParaRPr lang="fa-IR" dirty="0"/>
          </a:p>
        </p:txBody>
      </p:sp>
      <p:sp>
        <p:nvSpPr>
          <p:cNvPr id="2" name="TextBox 1"/>
          <p:cNvSpPr txBox="1"/>
          <p:nvPr/>
        </p:nvSpPr>
        <p:spPr>
          <a:xfrm>
            <a:off x="6444208" y="404664"/>
            <a:ext cx="1080120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271710" y="292285"/>
            <a:ext cx="1368152" cy="1232173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3894" y="708317"/>
            <a:ext cx="12153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مقدمه</a:t>
            </a:r>
          </a:p>
        </p:txBody>
      </p:sp>
      <p:sp>
        <p:nvSpPr>
          <p:cNvPr id="10" name="Oval 11"/>
          <p:cNvSpPr/>
          <p:nvPr/>
        </p:nvSpPr>
        <p:spPr>
          <a:xfrm>
            <a:off x="6213856" y="321307"/>
            <a:ext cx="1210788" cy="509342"/>
          </a:xfrm>
          <a:custGeom>
            <a:avLst/>
            <a:gdLst>
              <a:gd name="connsiteX0" fmla="*/ 0 w 1368152"/>
              <a:gd name="connsiteY0" fmla="*/ 684076 h 1368152"/>
              <a:gd name="connsiteX1" fmla="*/ 684076 w 1368152"/>
              <a:gd name="connsiteY1" fmla="*/ 0 h 1368152"/>
              <a:gd name="connsiteX2" fmla="*/ 1368152 w 1368152"/>
              <a:gd name="connsiteY2" fmla="*/ 684076 h 1368152"/>
              <a:gd name="connsiteX3" fmla="*/ 684076 w 1368152"/>
              <a:gd name="connsiteY3" fmla="*/ 1368152 h 1368152"/>
              <a:gd name="connsiteX4" fmla="*/ 0 w 1368152"/>
              <a:gd name="connsiteY4" fmla="*/ 684076 h 1368152"/>
              <a:gd name="connsiteX0" fmla="*/ 0 w 1368152"/>
              <a:gd name="connsiteY0" fmla="*/ 684076 h 684076"/>
              <a:gd name="connsiteX1" fmla="*/ 684076 w 1368152"/>
              <a:gd name="connsiteY1" fmla="*/ 0 h 684076"/>
              <a:gd name="connsiteX2" fmla="*/ 1368152 w 1368152"/>
              <a:gd name="connsiteY2" fmla="*/ 684076 h 684076"/>
              <a:gd name="connsiteX3" fmla="*/ 0 w 1368152"/>
              <a:gd name="connsiteY3" fmla="*/ 684076 h 684076"/>
              <a:gd name="connsiteX0" fmla="*/ 0 w 1368152"/>
              <a:gd name="connsiteY0" fmla="*/ 684076 h 724575"/>
              <a:gd name="connsiteX1" fmla="*/ 684076 w 1368152"/>
              <a:gd name="connsiteY1" fmla="*/ 0 h 724575"/>
              <a:gd name="connsiteX2" fmla="*/ 1368152 w 1368152"/>
              <a:gd name="connsiteY2" fmla="*/ 684076 h 724575"/>
              <a:gd name="connsiteX3" fmla="*/ 0 w 1368152"/>
              <a:gd name="connsiteY3" fmla="*/ 684076 h 724575"/>
              <a:gd name="connsiteX0" fmla="*/ 0 w 1368152"/>
              <a:gd name="connsiteY0" fmla="*/ 684076 h 724575"/>
              <a:gd name="connsiteX1" fmla="*/ 684076 w 1368152"/>
              <a:gd name="connsiteY1" fmla="*/ 0 h 724575"/>
              <a:gd name="connsiteX2" fmla="*/ 1368152 w 1368152"/>
              <a:gd name="connsiteY2" fmla="*/ 684076 h 724575"/>
              <a:gd name="connsiteX3" fmla="*/ 0 w 1368152"/>
              <a:gd name="connsiteY3" fmla="*/ 684076 h 724575"/>
              <a:gd name="connsiteX0" fmla="*/ 0 w 1368152"/>
              <a:gd name="connsiteY0" fmla="*/ 684076 h 684076"/>
              <a:gd name="connsiteX1" fmla="*/ 684076 w 1368152"/>
              <a:gd name="connsiteY1" fmla="*/ 0 h 684076"/>
              <a:gd name="connsiteX2" fmla="*/ 1368152 w 1368152"/>
              <a:gd name="connsiteY2" fmla="*/ 684076 h 684076"/>
              <a:gd name="connsiteX3" fmla="*/ 0 w 1368152"/>
              <a:gd name="connsiteY3" fmla="*/ 684076 h 684076"/>
              <a:gd name="connsiteX0" fmla="*/ 0 w 1368152"/>
              <a:gd name="connsiteY0" fmla="*/ 684076 h 684076"/>
              <a:gd name="connsiteX1" fmla="*/ 684076 w 1368152"/>
              <a:gd name="connsiteY1" fmla="*/ 0 h 684076"/>
              <a:gd name="connsiteX2" fmla="*/ 1368152 w 1368152"/>
              <a:gd name="connsiteY2" fmla="*/ 684076 h 684076"/>
              <a:gd name="connsiteX3" fmla="*/ 0 w 1368152"/>
              <a:gd name="connsiteY3" fmla="*/ 684076 h 684076"/>
              <a:gd name="connsiteX0" fmla="*/ 0 w 1368152"/>
              <a:gd name="connsiteY0" fmla="*/ 684076 h 684076"/>
              <a:gd name="connsiteX1" fmla="*/ 684076 w 1368152"/>
              <a:gd name="connsiteY1" fmla="*/ 0 h 684076"/>
              <a:gd name="connsiteX2" fmla="*/ 1368152 w 1368152"/>
              <a:gd name="connsiteY2" fmla="*/ 684076 h 684076"/>
              <a:gd name="connsiteX3" fmla="*/ 0 w 1368152"/>
              <a:gd name="connsiteY3" fmla="*/ 684076 h 684076"/>
              <a:gd name="connsiteX0" fmla="*/ 0 w 1368152"/>
              <a:gd name="connsiteY0" fmla="*/ 684076 h 684076"/>
              <a:gd name="connsiteX1" fmla="*/ 684076 w 1368152"/>
              <a:gd name="connsiteY1" fmla="*/ 0 h 684076"/>
              <a:gd name="connsiteX2" fmla="*/ 1368152 w 1368152"/>
              <a:gd name="connsiteY2" fmla="*/ 684076 h 684076"/>
              <a:gd name="connsiteX3" fmla="*/ 0 w 1368152"/>
              <a:gd name="connsiteY3" fmla="*/ 684076 h 684076"/>
              <a:gd name="connsiteX0" fmla="*/ 0 w 1368152"/>
              <a:gd name="connsiteY0" fmla="*/ 684076 h 684076"/>
              <a:gd name="connsiteX1" fmla="*/ 684076 w 1368152"/>
              <a:gd name="connsiteY1" fmla="*/ 0 h 684076"/>
              <a:gd name="connsiteX2" fmla="*/ 1368152 w 1368152"/>
              <a:gd name="connsiteY2" fmla="*/ 684076 h 684076"/>
              <a:gd name="connsiteX3" fmla="*/ 0 w 1368152"/>
              <a:gd name="connsiteY3" fmla="*/ 684076 h 684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8152" h="684076">
                <a:moveTo>
                  <a:pt x="0" y="684076"/>
                </a:moveTo>
                <a:cubicBezTo>
                  <a:pt x="0" y="306271"/>
                  <a:pt x="306271" y="0"/>
                  <a:pt x="684076" y="0"/>
                </a:cubicBezTo>
                <a:cubicBezTo>
                  <a:pt x="1061881" y="0"/>
                  <a:pt x="1368152" y="306271"/>
                  <a:pt x="1368152" y="684076"/>
                </a:cubicBezTo>
                <a:cubicBezTo>
                  <a:pt x="1155811" y="328372"/>
                  <a:pt x="123943" y="335966"/>
                  <a:pt x="0" y="684076"/>
                </a:cubicBezTo>
                <a:close/>
              </a:path>
            </a:pathLst>
          </a:custGeom>
          <a:solidFill>
            <a:schemeClr val="bg1"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fa-IR" sz="2000" dirty="0">
              <a:cs typeface="B Zar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427984" y="281856"/>
            <a:ext cx="1368152" cy="1232173"/>
          </a:xfrm>
          <a:prstGeom prst="ellipse">
            <a:avLst/>
          </a:prstGeom>
          <a:solidFill>
            <a:schemeClr val="tx1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555776" y="281856"/>
            <a:ext cx="1368152" cy="1232173"/>
          </a:xfrm>
          <a:prstGeom prst="ellipse">
            <a:avLst/>
          </a:prstGeom>
          <a:solidFill>
            <a:schemeClr val="tx1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83568" y="292286"/>
            <a:ext cx="1368152" cy="1232173"/>
          </a:xfrm>
          <a:prstGeom prst="ellipse">
            <a:avLst/>
          </a:prstGeom>
          <a:solidFill>
            <a:schemeClr val="tx1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7127" y="697887"/>
            <a:ext cx="12153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مواد و روش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39463" y="708317"/>
            <a:ext cx="13129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نتایج و بحث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8112" y="697887"/>
            <a:ext cx="12153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نتیجه گیری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03648" y="6253162"/>
            <a:ext cx="697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>
                <a:solidFill>
                  <a:srgbClr val="002060"/>
                </a:solidFill>
                <a:cs typeface="B Titr" panose="00000700000000000000" pitchFamily="2" charset="-78"/>
              </a:rPr>
              <a:t>دومین همایش ملی راهبردهای مدیریت منابع آب و چالشهای زیست محیطی</a:t>
            </a:r>
            <a:endParaRPr lang="en-US" sz="20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D83-0921-41D9-B279-217E7BCDFE0E}" type="slidenum">
              <a:rPr lang="fa-IR" sz="1600" b="1" smtClean="0"/>
              <a:pPr/>
              <a:t>4</a:t>
            </a:fld>
            <a:endParaRPr lang="fa-IR" sz="1600" b="1" dirty="0"/>
          </a:p>
        </p:txBody>
      </p:sp>
      <p:sp>
        <p:nvSpPr>
          <p:cNvPr id="7" name="Oval 6"/>
          <p:cNvSpPr/>
          <p:nvPr/>
        </p:nvSpPr>
        <p:spPr>
          <a:xfrm>
            <a:off x="6271710" y="292285"/>
            <a:ext cx="1368152" cy="1232173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4427984" y="281856"/>
            <a:ext cx="1368152" cy="1232173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2555776" y="281856"/>
            <a:ext cx="1368152" cy="1232173"/>
          </a:xfrm>
          <a:prstGeom prst="ellipse">
            <a:avLst/>
          </a:prstGeom>
          <a:solidFill>
            <a:schemeClr val="tx1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83568" y="292286"/>
            <a:ext cx="1368152" cy="1232173"/>
          </a:xfrm>
          <a:prstGeom prst="ellipse">
            <a:avLst/>
          </a:prstGeom>
          <a:solidFill>
            <a:schemeClr val="tx1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3894" y="708317"/>
            <a:ext cx="12153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مقدمه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77127" y="697887"/>
            <a:ext cx="12153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مواد و روش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39463" y="708317"/>
            <a:ext cx="13129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نتایج و بحث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8112" y="697887"/>
            <a:ext cx="12153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نتیجه گیری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648" y="6253162"/>
            <a:ext cx="697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>
                <a:solidFill>
                  <a:srgbClr val="002060"/>
                </a:solidFill>
                <a:cs typeface="B Titr" panose="00000700000000000000" pitchFamily="2" charset="-78"/>
              </a:rPr>
              <a:t>دومین همایش ملی راهبردهای مدیریت منابع آب و چالشهای زیست محیطی</a:t>
            </a:r>
            <a:endParaRPr lang="en-US" sz="20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D83-0921-41D9-B279-217E7BCDFE0E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6" name="Oval 5"/>
          <p:cNvSpPr/>
          <p:nvPr/>
        </p:nvSpPr>
        <p:spPr>
          <a:xfrm>
            <a:off x="6271710" y="292285"/>
            <a:ext cx="1368152" cy="1232173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4427984" y="281856"/>
            <a:ext cx="1368152" cy="1232173"/>
          </a:xfrm>
          <a:prstGeom prst="ellipse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2555776" y="281856"/>
            <a:ext cx="1368152" cy="1232173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83568" y="292286"/>
            <a:ext cx="1368152" cy="1232173"/>
          </a:xfrm>
          <a:prstGeom prst="ellipse">
            <a:avLst/>
          </a:prstGeom>
          <a:solidFill>
            <a:schemeClr val="tx1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3894" y="708317"/>
            <a:ext cx="12153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مقدمه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77127" y="697887"/>
            <a:ext cx="12153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مواد و روش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39463" y="708317"/>
            <a:ext cx="13129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نتایج و بحث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8112" y="697887"/>
            <a:ext cx="12153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نتیجه گیری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648" y="6253162"/>
            <a:ext cx="697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>
                <a:solidFill>
                  <a:srgbClr val="002060"/>
                </a:solidFill>
                <a:cs typeface="B Titr" panose="00000700000000000000" pitchFamily="2" charset="-78"/>
              </a:rPr>
              <a:t>دومین همایش ملی راهبردهای مدیریت منابع آب و چالشهای زیست محیطی</a:t>
            </a:r>
            <a:endParaRPr lang="en-US" sz="20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D83-0921-41D9-B279-217E7BCDFE0E}" type="slidenum">
              <a:rPr lang="fa-IR" smtClean="0"/>
              <a:pPr/>
              <a:t>6</a:t>
            </a:fld>
            <a:endParaRPr lang="fa-IR"/>
          </a:p>
        </p:txBody>
      </p:sp>
      <p:sp>
        <p:nvSpPr>
          <p:cNvPr id="6" name="Oval 5"/>
          <p:cNvSpPr/>
          <p:nvPr/>
        </p:nvSpPr>
        <p:spPr>
          <a:xfrm>
            <a:off x="6271710" y="292285"/>
            <a:ext cx="1368152" cy="1232173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4427984" y="281856"/>
            <a:ext cx="1368152" cy="1232173"/>
          </a:xfrm>
          <a:prstGeom prst="ellipse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2555776" y="281856"/>
            <a:ext cx="1368152" cy="1232173"/>
          </a:xfrm>
          <a:prstGeom prst="ellipse">
            <a:avLst/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83568" y="292286"/>
            <a:ext cx="1368152" cy="1232173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000">
              <a:cs typeface="B Koodak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3894" y="708317"/>
            <a:ext cx="12153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مقدمه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77127" y="697887"/>
            <a:ext cx="12153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مواد و روش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39463" y="708317"/>
            <a:ext cx="13129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نتایج و بحث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8112" y="697887"/>
            <a:ext cx="12153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Koodak" pitchFamily="2" charset="-78"/>
              </a:rPr>
              <a:t>نتیجه گیری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03648" y="6253162"/>
            <a:ext cx="697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>
                <a:solidFill>
                  <a:srgbClr val="002060"/>
                </a:solidFill>
                <a:cs typeface="B Titr" panose="00000700000000000000" pitchFamily="2" charset="-78"/>
              </a:rPr>
              <a:t>دومین همایش ملی راهبردهای مدیریت منابع آب و چالشهای زیست محیطی</a:t>
            </a:r>
            <a:endParaRPr lang="en-US" sz="20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5112050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BD83-0921-41D9-B279-217E7BCDFE0E}" type="slidenum">
              <a:rPr lang="fa-IR" smtClean="0"/>
              <a:pPr/>
              <a:t>7</a:t>
            </a:fld>
            <a:endParaRPr lang="fa-IR"/>
          </a:p>
        </p:txBody>
      </p:sp>
      <p:sp>
        <p:nvSpPr>
          <p:cNvPr id="5" name="Oval 4"/>
          <p:cNvSpPr/>
          <p:nvPr/>
        </p:nvSpPr>
        <p:spPr bwMode="auto">
          <a:xfrm>
            <a:off x="3071802" y="285728"/>
            <a:ext cx="3084374" cy="911024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39763" algn="l"/>
              </a:tabLst>
            </a:pPr>
            <a:r>
              <a:rPr lang="fa-IR" altLang="zh-CN" sz="3200" b="1" dirty="0">
                <a:latin typeface="Times New Roman" pitchFamily="18" charset="0"/>
                <a:ea typeface="SimSun" pitchFamily="2" charset="-122"/>
                <a:cs typeface="B Zar" pitchFamily="2" charset="-78"/>
              </a:rPr>
              <a:t>مراجع</a:t>
            </a:r>
            <a:endParaRPr lang="en-US" altLang="zh-CN" sz="1600" dirty="0">
              <a:latin typeface="Arial" pitchFamily="34" charset="0"/>
              <a:cs typeface="B Za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6253162"/>
            <a:ext cx="6977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>
                <a:solidFill>
                  <a:srgbClr val="002060"/>
                </a:solidFill>
                <a:cs typeface="B Titr" panose="00000700000000000000" pitchFamily="2" charset="-78"/>
              </a:rPr>
              <a:t>دومین همایش ملی راهبردهای مدیریت منابع آب و چالشهای زیست محیطی</a:t>
            </a:r>
            <a:endParaRPr lang="en-US" sz="20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Theme1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Nazanin" pitchFamily="2" charset="-7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Nazanin" pitchFamily="2" charset="-78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647</TotalTime>
  <Words>154</Words>
  <Application>Microsoft Office PowerPoint</Application>
  <PresentationFormat>On-screen Show (4:3)</PresentationFormat>
  <Paragraphs>41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دومين همايش ملي راهبردهاي مديريت منابع آب و چالش هاي زيست محيطي</dc:title>
  <dc:creator>دبیر همایش- دکتر نوروز</dc:creator>
  <cp:keywords>دومين همايش ملي راهبردهاي مديريت منابع آب و چالش هاي زيست محيطي</cp:keywords>
  <dc:description>دانشگاه علوم کشاورزی و منابع طبیعی ساری</dc:description>
  <cp:lastModifiedBy>Windows User</cp:lastModifiedBy>
  <cp:revision>136</cp:revision>
  <dcterms:created xsi:type="dcterms:W3CDTF">2011-05-09T06:20:49Z</dcterms:created>
  <dcterms:modified xsi:type="dcterms:W3CDTF">2021-01-10T15:59:07Z</dcterms:modified>
  <cp:category>دومين همايش ملي راهبردهاي مديريت منابع آب و چالش هاي زيست محيطي</cp:category>
  <cp:contentStatus>دومين همايش ملي راهبردهاي مديريت منابع آب و چالش هاي زيست محيطي</cp:contentStatus>
</cp:coreProperties>
</file>